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70" r:id="rId7"/>
    <p:sldId id="261" r:id="rId8"/>
    <p:sldId id="263" r:id="rId9"/>
    <p:sldId id="264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F6C"/>
    <a:srgbClr val="1E497C"/>
    <a:srgbClr val="1B416F"/>
    <a:srgbClr val="4274B0"/>
    <a:srgbClr val="000000"/>
    <a:srgbClr val="3E6C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4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270AC-3C76-4BAE-A9D5-C81F3A701BD8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7037F2-8036-4389-BEA4-63EFF6C5FBE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5400" dirty="0" smtClean="0">
              <a:latin typeface="Adobe Fan Heiti Std B" pitchFamily="34" charset="-128"/>
              <a:ea typeface="Adobe Fan Heiti Std B" pitchFamily="34" charset="-128"/>
            </a:rPr>
            <a:t>Who can do Registration</a:t>
          </a:r>
          <a:endParaRPr lang="en-US" sz="5400" dirty="0">
            <a:latin typeface="Adobe Fan Heiti Std B" pitchFamily="34" charset="-128"/>
            <a:ea typeface="Adobe Fan Heiti Std B" pitchFamily="34" charset="-128"/>
          </a:endParaRPr>
        </a:p>
      </dgm:t>
    </dgm:pt>
    <dgm:pt modelId="{FFD67708-794B-4E0B-A806-EE80E5CEC7AC}" type="parTrans" cxnId="{809799F4-60A3-4451-A576-0B60DCB4F9A1}">
      <dgm:prSet/>
      <dgm:spPr/>
      <dgm:t>
        <a:bodyPr/>
        <a:lstStyle/>
        <a:p>
          <a:endParaRPr lang="en-US"/>
        </a:p>
      </dgm:t>
    </dgm:pt>
    <dgm:pt modelId="{67116FB0-C4BA-48F9-BD24-D5EA9940D6D7}" type="sibTrans" cxnId="{809799F4-60A3-4451-A576-0B60DCB4F9A1}">
      <dgm:prSet/>
      <dgm:spPr/>
      <dgm:t>
        <a:bodyPr/>
        <a:lstStyle/>
        <a:p>
          <a:endParaRPr lang="en-US"/>
        </a:p>
      </dgm:t>
    </dgm:pt>
    <dgm:pt modelId="{6179E556-083B-4BD8-81F9-16074CD23421}">
      <dgm:prSet phldrT="[Text]" custT="1"/>
      <dgm:spPr/>
      <dgm:t>
        <a:bodyPr/>
        <a:lstStyle/>
        <a:p>
          <a:r>
            <a:rPr lang="en-US" sz="2800" dirty="0" smtClean="0">
              <a:latin typeface="Adobe Fan Heiti Std B" pitchFamily="34" charset="-128"/>
              <a:ea typeface="Adobe Fan Heiti Std B" pitchFamily="34" charset="-128"/>
            </a:rPr>
            <a:t>Organization</a:t>
          </a:r>
        </a:p>
        <a:p>
          <a:endParaRPr lang="en-US" sz="2800" dirty="0">
            <a:latin typeface="Adobe Fan Heiti Std B" pitchFamily="34" charset="-128"/>
            <a:ea typeface="Adobe Fan Heiti Std B" pitchFamily="34" charset="-128"/>
          </a:endParaRPr>
        </a:p>
      </dgm:t>
    </dgm:pt>
    <dgm:pt modelId="{5B3A3BC7-30FE-4C69-B4D9-480FF3B25562}" type="parTrans" cxnId="{1C342010-E73C-48B9-9252-7B18FFB02E60}">
      <dgm:prSet/>
      <dgm:spPr/>
      <dgm:t>
        <a:bodyPr/>
        <a:lstStyle/>
        <a:p>
          <a:endParaRPr lang="en-US"/>
        </a:p>
      </dgm:t>
    </dgm:pt>
    <dgm:pt modelId="{21F9DD25-80A6-42B7-B58A-3A9D6F4EEC9A}" type="sibTrans" cxnId="{1C342010-E73C-48B9-9252-7B18FFB02E60}">
      <dgm:prSet/>
      <dgm:spPr/>
      <dgm:t>
        <a:bodyPr/>
        <a:lstStyle/>
        <a:p>
          <a:endParaRPr lang="en-US"/>
        </a:p>
      </dgm:t>
    </dgm:pt>
    <dgm:pt modelId="{356226E5-8890-4D94-8D2A-529B1BA266B5}">
      <dgm:prSet phldrT="[Text]" custT="1"/>
      <dgm:spPr/>
      <dgm:t>
        <a:bodyPr/>
        <a:lstStyle/>
        <a:p>
          <a:r>
            <a:rPr lang="en-US" sz="2800" dirty="0" smtClean="0">
              <a:latin typeface="Adobe Fan Heiti Std B" pitchFamily="34" charset="-128"/>
              <a:ea typeface="Adobe Fan Heiti Std B" pitchFamily="34" charset="-128"/>
            </a:rPr>
            <a:t>Advocates</a:t>
          </a:r>
        </a:p>
        <a:p>
          <a:endParaRPr lang="en-US" sz="2800" dirty="0">
            <a:latin typeface="Adobe Fan Heiti Std B" pitchFamily="34" charset="-128"/>
            <a:ea typeface="Adobe Fan Heiti Std B" pitchFamily="34" charset="-128"/>
          </a:endParaRPr>
        </a:p>
      </dgm:t>
    </dgm:pt>
    <dgm:pt modelId="{69E609DD-6338-46D6-A1E8-2B09EDA6D2B8}" type="parTrans" cxnId="{58BC263F-C70C-4CF9-AFD7-2C8208E4B6EA}">
      <dgm:prSet/>
      <dgm:spPr/>
      <dgm:t>
        <a:bodyPr/>
        <a:lstStyle/>
        <a:p>
          <a:endParaRPr lang="en-US"/>
        </a:p>
      </dgm:t>
    </dgm:pt>
    <dgm:pt modelId="{CAA589BB-A37C-4B1A-BA34-1C7515726C3C}" type="sibTrans" cxnId="{58BC263F-C70C-4CF9-AFD7-2C8208E4B6EA}">
      <dgm:prSet/>
      <dgm:spPr/>
      <dgm:t>
        <a:bodyPr/>
        <a:lstStyle/>
        <a:p>
          <a:endParaRPr lang="en-US"/>
        </a:p>
      </dgm:t>
    </dgm:pt>
    <dgm:pt modelId="{B3183423-63AE-403B-B72A-FC84ABD1D2B1}">
      <dgm:prSet phldrT="[Text]" custT="1"/>
      <dgm:spPr/>
      <dgm:t>
        <a:bodyPr/>
        <a:lstStyle/>
        <a:p>
          <a:r>
            <a:rPr lang="en-US" sz="2800" dirty="0" smtClean="0">
              <a:latin typeface="Adobe Fan Heiti Std B" pitchFamily="34" charset="-128"/>
              <a:ea typeface="Adobe Fan Heiti Std B" pitchFamily="34" charset="-128"/>
            </a:rPr>
            <a:t>Individual</a:t>
          </a:r>
        </a:p>
        <a:p>
          <a:endParaRPr lang="en-US" sz="2800" dirty="0">
            <a:latin typeface="Adobe Fan Heiti Std B" pitchFamily="34" charset="-128"/>
            <a:ea typeface="Adobe Fan Heiti Std B" pitchFamily="34" charset="-128"/>
          </a:endParaRPr>
        </a:p>
      </dgm:t>
    </dgm:pt>
    <dgm:pt modelId="{72B405F6-94F2-489D-9F80-D656C7936E3D}" type="parTrans" cxnId="{E6828BDF-FB73-4131-8EBE-21E587F913FF}">
      <dgm:prSet/>
      <dgm:spPr/>
      <dgm:t>
        <a:bodyPr/>
        <a:lstStyle/>
        <a:p>
          <a:endParaRPr lang="en-US"/>
        </a:p>
      </dgm:t>
    </dgm:pt>
    <dgm:pt modelId="{CB26E92C-D785-4D1F-8E7C-A85BB95B7D4E}" type="sibTrans" cxnId="{E6828BDF-FB73-4131-8EBE-21E587F913FF}">
      <dgm:prSet/>
      <dgm:spPr/>
      <dgm:t>
        <a:bodyPr/>
        <a:lstStyle/>
        <a:p>
          <a:endParaRPr lang="en-US"/>
        </a:p>
      </dgm:t>
    </dgm:pt>
    <dgm:pt modelId="{25F9C9F4-F01E-45B0-913C-DF540B743E16}">
      <dgm:prSet custT="1"/>
      <dgm:spPr/>
      <dgm:t>
        <a:bodyPr/>
        <a:lstStyle/>
        <a:p>
          <a:endParaRPr lang="en-US" sz="2800" dirty="0" smtClean="0">
            <a:latin typeface="Adobe Fan Heiti Std B" pitchFamily="34" charset="-128"/>
            <a:ea typeface="Adobe Fan Heiti Std B" pitchFamily="34" charset="-128"/>
          </a:endParaRPr>
        </a:p>
        <a:p>
          <a:r>
            <a:rPr lang="en-US" sz="2800" dirty="0" smtClean="0">
              <a:latin typeface="Adobe Fan Heiti Std B" pitchFamily="34" charset="-128"/>
              <a:ea typeface="Adobe Fan Heiti Std B" pitchFamily="34" charset="-128"/>
            </a:rPr>
            <a:t>Employee</a:t>
          </a:r>
          <a:r>
            <a:rPr lang="en-US" sz="2700" dirty="0" smtClean="0">
              <a:latin typeface="Adobe Fan Heiti Std B" pitchFamily="34" charset="-128"/>
              <a:ea typeface="Adobe Fan Heiti Std B" pitchFamily="34" charset="-128"/>
            </a:rPr>
            <a:t> </a:t>
          </a:r>
        </a:p>
        <a:p>
          <a:r>
            <a:rPr lang="en-US" sz="2400" dirty="0" smtClean="0">
              <a:latin typeface="Adobe Fan Heiti Std B" pitchFamily="34" charset="-128"/>
              <a:ea typeface="Adobe Fan Heiti Std B" pitchFamily="34" charset="-128"/>
            </a:rPr>
            <a:t>(of already registered organization)</a:t>
          </a:r>
          <a:endParaRPr lang="en-US" sz="2400" dirty="0">
            <a:latin typeface="Adobe Fan Heiti Std B" pitchFamily="34" charset="-128"/>
            <a:ea typeface="Adobe Fan Heiti Std B" pitchFamily="34" charset="-128"/>
          </a:endParaRPr>
        </a:p>
      </dgm:t>
    </dgm:pt>
    <dgm:pt modelId="{002DDB55-F899-4B3C-B4DE-775EE0AA46FC}" type="parTrans" cxnId="{FF41DBD2-8200-45D4-836E-1816C2F46317}">
      <dgm:prSet/>
      <dgm:spPr/>
      <dgm:t>
        <a:bodyPr/>
        <a:lstStyle/>
        <a:p>
          <a:endParaRPr lang="en-US"/>
        </a:p>
      </dgm:t>
    </dgm:pt>
    <dgm:pt modelId="{7599CC18-FC18-4ADE-9E9C-4DC85E316406}" type="sibTrans" cxnId="{FF41DBD2-8200-45D4-836E-1816C2F46317}">
      <dgm:prSet/>
      <dgm:spPr/>
      <dgm:t>
        <a:bodyPr/>
        <a:lstStyle/>
        <a:p>
          <a:endParaRPr lang="en-US"/>
        </a:p>
      </dgm:t>
    </dgm:pt>
    <dgm:pt modelId="{5F4560E4-453D-47B3-8C75-FB09C143A923}" type="pres">
      <dgm:prSet presAssocID="{EA5270AC-3C76-4BAE-A9D5-C81F3A701BD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E9EB87-7906-44BC-9609-95BB2F11BB4D}" type="pres">
      <dgm:prSet presAssocID="{847037F2-8036-4389-BEA4-63EFF6C5FBEE}" presName="roof" presStyleLbl="dkBgShp" presStyleIdx="0" presStyleCnt="2" custScaleY="93556" custLinFactNeighborY="-2960"/>
      <dgm:spPr/>
      <dgm:t>
        <a:bodyPr/>
        <a:lstStyle/>
        <a:p>
          <a:endParaRPr lang="en-US"/>
        </a:p>
      </dgm:t>
    </dgm:pt>
    <dgm:pt modelId="{B2B7C5D5-771A-4148-98D9-285D352F2CF3}" type="pres">
      <dgm:prSet presAssocID="{847037F2-8036-4389-BEA4-63EFF6C5FBEE}" presName="pillars" presStyleCnt="0"/>
      <dgm:spPr/>
    </dgm:pt>
    <dgm:pt modelId="{679E78CF-3F2B-4E62-9190-87927D223DA6}" type="pres">
      <dgm:prSet presAssocID="{847037F2-8036-4389-BEA4-63EFF6C5FBEE}" presName="pillar1" presStyleLbl="node1" presStyleIdx="0" presStyleCnt="4" custScaleX="108156" custScaleY="104603" custLinFactNeighborY="-1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2B4DC-46FD-4AF9-B1CB-35F48C32BABB}" type="pres">
      <dgm:prSet presAssocID="{356226E5-8890-4D94-8D2A-529B1BA266B5}" presName="pillarX" presStyleLbl="node1" presStyleIdx="1" presStyleCnt="4" custScaleY="104603" custLinFactNeighborY="-1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E81C3-47FC-4B28-8346-C7204D365C84}" type="pres">
      <dgm:prSet presAssocID="{B3183423-63AE-403B-B72A-FC84ABD1D2B1}" presName="pillarX" presStyleLbl="node1" presStyleIdx="2" presStyleCnt="4" custScaleY="104603" custLinFactNeighborY="-1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621B6-DA26-4198-861D-A2F392577C25}" type="pres">
      <dgm:prSet presAssocID="{25F9C9F4-F01E-45B0-913C-DF540B743E16}" presName="pillarX" presStyleLbl="node1" presStyleIdx="3" presStyleCnt="4" custScaleY="104603" custLinFactNeighborY="-1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1518C-FA78-4465-99AF-C8343CCD0713}" type="pres">
      <dgm:prSet presAssocID="{847037F2-8036-4389-BEA4-63EFF6C5FBEE}" presName="base" presStyleLbl="dkBgShp" presStyleIdx="1" presStyleCnt="2" custLinFactNeighborY="28967"/>
      <dgm:spPr/>
      <dgm:t>
        <a:bodyPr/>
        <a:lstStyle/>
        <a:p>
          <a:endParaRPr lang="en-US"/>
        </a:p>
      </dgm:t>
    </dgm:pt>
  </dgm:ptLst>
  <dgm:cxnLst>
    <dgm:cxn modelId="{1C342010-E73C-48B9-9252-7B18FFB02E60}" srcId="{847037F2-8036-4389-BEA4-63EFF6C5FBEE}" destId="{6179E556-083B-4BD8-81F9-16074CD23421}" srcOrd="0" destOrd="0" parTransId="{5B3A3BC7-30FE-4C69-B4D9-480FF3B25562}" sibTransId="{21F9DD25-80A6-42B7-B58A-3A9D6F4EEC9A}"/>
    <dgm:cxn modelId="{057E6FF0-A284-4292-AB89-0E25344D0D36}" type="presOf" srcId="{EA5270AC-3C76-4BAE-A9D5-C81F3A701BD8}" destId="{5F4560E4-453D-47B3-8C75-FB09C143A923}" srcOrd="0" destOrd="0" presId="urn:microsoft.com/office/officeart/2005/8/layout/hList3"/>
    <dgm:cxn modelId="{8416764E-51D9-4D76-86AE-0AA842B42898}" type="presOf" srcId="{B3183423-63AE-403B-B72A-FC84ABD1D2B1}" destId="{8BCE81C3-47FC-4B28-8346-C7204D365C84}" srcOrd="0" destOrd="0" presId="urn:microsoft.com/office/officeart/2005/8/layout/hList3"/>
    <dgm:cxn modelId="{FF41DBD2-8200-45D4-836E-1816C2F46317}" srcId="{847037F2-8036-4389-BEA4-63EFF6C5FBEE}" destId="{25F9C9F4-F01E-45B0-913C-DF540B743E16}" srcOrd="3" destOrd="0" parTransId="{002DDB55-F899-4B3C-B4DE-775EE0AA46FC}" sibTransId="{7599CC18-FC18-4ADE-9E9C-4DC85E316406}"/>
    <dgm:cxn modelId="{58BC263F-C70C-4CF9-AFD7-2C8208E4B6EA}" srcId="{847037F2-8036-4389-BEA4-63EFF6C5FBEE}" destId="{356226E5-8890-4D94-8D2A-529B1BA266B5}" srcOrd="1" destOrd="0" parTransId="{69E609DD-6338-46D6-A1E8-2B09EDA6D2B8}" sibTransId="{CAA589BB-A37C-4B1A-BA34-1C7515726C3C}"/>
    <dgm:cxn modelId="{E6828BDF-FB73-4131-8EBE-21E587F913FF}" srcId="{847037F2-8036-4389-BEA4-63EFF6C5FBEE}" destId="{B3183423-63AE-403B-B72A-FC84ABD1D2B1}" srcOrd="2" destOrd="0" parTransId="{72B405F6-94F2-489D-9F80-D656C7936E3D}" sibTransId="{CB26E92C-D785-4D1F-8E7C-A85BB95B7D4E}"/>
    <dgm:cxn modelId="{71622823-A167-42A4-A276-B93709F8D1B7}" type="presOf" srcId="{6179E556-083B-4BD8-81F9-16074CD23421}" destId="{679E78CF-3F2B-4E62-9190-87927D223DA6}" srcOrd="0" destOrd="0" presId="urn:microsoft.com/office/officeart/2005/8/layout/hList3"/>
    <dgm:cxn modelId="{9264482B-7947-4487-ADAE-B51CA35F0601}" type="presOf" srcId="{847037F2-8036-4389-BEA4-63EFF6C5FBEE}" destId="{FBE9EB87-7906-44BC-9609-95BB2F11BB4D}" srcOrd="0" destOrd="0" presId="urn:microsoft.com/office/officeart/2005/8/layout/hList3"/>
    <dgm:cxn modelId="{7F0F73E3-6E85-4FCE-90D6-E0287CC4716A}" type="presOf" srcId="{25F9C9F4-F01E-45B0-913C-DF540B743E16}" destId="{1E3621B6-DA26-4198-861D-A2F392577C25}" srcOrd="0" destOrd="0" presId="urn:microsoft.com/office/officeart/2005/8/layout/hList3"/>
    <dgm:cxn modelId="{809799F4-60A3-4451-A576-0B60DCB4F9A1}" srcId="{EA5270AC-3C76-4BAE-A9D5-C81F3A701BD8}" destId="{847037F2-8036-4389-BEA4-63EFF6C5FBEE}" srcOrd="0" destOrd="0" parTransId="{FFD67708-794B-4E0B-A806-EE80E5CEC7AC}" sibTransId="{67116FB0-C4BA-48F9-BD24-D5EA9940D6D7}"/>
    <dgm:cxn modelId="{68B2CA6F-C43A-469E-9DC8-21235ECF6423}" type="presOf" srcId="{356226E5-8890-4D94-8D2A-529B1BA266B5}" destId="{8022B4DC-46FD-4AF9-B1CB-35F48C32BABB}" srcOrd="0" destOrd="0" presId="urn:microsoft.com/office/officeart/2005/8/layout/hList3"/>
    <dgm:cxn modelId="{DAD9BA4C-F5AA-4823-BD2C-2BBD05D52986}" type="presParOf" srcId="{5F4560E4-453D-47B3-8C75-FB09C143A923}" destId="{FBE9EB87-7906-44BC-9609-95BB2F11BB4D}" srcOrd="0" destOrd="0" presId="urn:microsoft.com/office/officeart/2005/8/layout/hList3"/>
    <dgm:cxn modelId="{C584BF3C-2D13-4F6D-8C36-C55919A197EB}" type="presParOf" srcId="{5F4560E4-453D-47B3-8C75-FB09C143A923}" destId="{B2B7C5D5-771A-4148-98D9-285D352F2CF3}" srcOrd="1" destOrd="0" presId="urn:microsoft.com/office/officeart/2005/8/layout/hList3"/>
    <dgm:cxn modelId="{7CF52E4C-FF94-4767-A2FD-BB3E9AE724EF}" type="presParOf" srcId="{B2B7C5D5-771A-4148-98D9-285D352F2CF3}" destId="{679E78CF-3F2B-4E62-9190-87927D223DA6}" srcOrd="0" destOrd="0" presId="urn:microsoft.com/office/officeart/2005/8/layout/hList3"/>
    <dgm:cxn modelId="{4DAD3A9A-9842-4567-A4BE-D93854105BE9}" type="presParOf" srcId="{B2B7C5D5-771A-4148-98D9-285D352F2CF3}" destId="{8022B4DC-46FD-4AF9-B1CB-35F48C32BABB}" srcOrd="1" destOrd="0" presId="urn:microsoft.com/office/officeart/2005/8/layout/hList3"/>
    <dgm:cxn modelId="{1E534240-C558-4208-9749-E928C933AF26}" type="presParOf" srcId="{B2B7C5D5-771A-4148-98D9-285D352F2CF3}" destId="{8BCE81C3-47FC-4B28-8346-C7204D365C84}" srcOrd="2" destOrd="0" presId="urn:microsoft.com/office/officeart/2005/8/layout/hList3"/>
    <dgm:cxn modelId="{F7B019DB-E607-458A-9053-2A2443A49800}" type="presParOf" srcId="{B2B7C5D5-771A-4148-98D9-285D352F2CF3}" destId="{1E3621B6-DA26-4198-861D-A2F392577C25}" srcOrd="3" destOrd="0" presId="urn:microsoft.com/office/officeart/2005/8/layout/hList3"/>
    <dgm:cxn modelId="{C260461E-B08C-4447-8A57-816860B82E0F}" type="presParOf" srcId="{5F4560E4-453D-47B3-8C75-FB09C143A923}" destId="{CFF1518C-FA78-4465-99AF-C8343CCD071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BAD458-DB93-4DA2-8AA9-E848FFD7CF9F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C0E153-5861-4358-8C2E-B88203AB3D44}">
      <dgm:prSet custT="1"/>
      <dgm:spPr/>
      <dgm:t>
        <a:bodyPr/>
        <a:lstStyle/>
        <a:p>
          <a:pPr marL="60325" indent="0" algn="l"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endParaRPr lang="en-US" sz="1400" b="1" u="sng" dirty="0" smtClean="0"/>
        </a:p>
        <a:p>
          <a:pPr marL="0" indent="0" algn="l">
            <a:lnSpc>
              <a:spcPct val="125000"/>
            </a:lnSpc>
            <a:spcBef>
              <a:spcPts val="0"/>
            </a:spcBef>
            <a:spcAft>
              <a:spcPts val="0"/>
            </a:spcAft>
          </a:pPr>
          <a:r>
            <a:rPr lang="en-US" sz="2000" b="1" u="sng" dirty="0" smtClean="0"/>
            <a:t>Organization Registration</a:t>
          </a:r>
        </a:p>
        <a:p>
          <a:pPr marL="0" indent="0"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sz="1800" dirty="0" smtClean="0"/>
            <a:t>GSTIN no</a:t>
          </a:r>
        </a:p>
        <a:p>
          <a:pPr marL="0" indent="0"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sz="1800" dirty="0" smtClean="0"/>
            <a:t>Employee ID &amp; details of Administrator</a:t>
          </a:r>
        </a:p>
        <a:p>
          <a:pPr marL="0" indent="0"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sz="1800" dirty="0" smtClean="0"/>
            <a:t>ROC /GSTIN  scanned copy  to upload</a:t>
          </a:r>
        </a:p>
        <a:p>
          <a:pPr marL="0" indent="0" algn="l">
            <a:lnSpc>
              <a:spcPct val="114000"/>
            </a:lnSpc>
            <a:spcBef>
              <a:spcPts val="0"/>
            </a:spcBef>
            <a:spcAft>
              <a:spcPts val="0"/>
            </a:spcAft>
          </a:pPr>
          <a:r>
            <a:rPr lang="en-US" sz="1600" dirty="0" smtClean="0"/>
            <a:t>Email/mobile to register for  communications</a:t>
          </a:r>
          <a:endParaRPr lang="en-US" sz="1600" dirty="0"/>
        </a:p>
      </dgm:t>
    </dgm:pt>
    <dgm:pt modelId="{B71C6297-5994-43DE-AA76-A707981D74B9}" type="parTrans" cxnId="{641D1B60-3FFB-436E-B8AC-B3C6F553AA3F}">
      <dgm:prSet/>
      <dgm:spPr/>
      <dgm:t>
        <a:bodyPr/>
        <a:lstStyle/>
        <a:p>
          <a:endParaRPr lang="en-US"/>
        </a:p>
      </dgm:t>
    </dgm:pt>
    <dgm:pt modelId="{FD8516A4-4A5E-4B6C-A523-6E6BF336CF47}" type="sibTrans" cxnId="{641D1B60-3FFB-436E-B8AC-B3C6F553AA3F}">
      <dgm:prSet/>
      <dgm:spPr/>
      <dgm:t>
        <a:bodyPr/>
        <a:lstStyle/>
        <a:p>
          <a:endParaRPr lang="en-US"/>
        </a:p>
      </dgm:t>
    </dgm:pt>
    <dgm:pt modelId="{D76A924B-814D-4F42-A8F0-4A3AC018FB87}">
      <dgm:prSet custT="1"/>
      <dgm:spPr/>
      <dgm:t>
        <a:bodyPr/>
        <a:lstStyle/>
        <a:p>
          <a:pPr algn="l"/>
          <a:endParaRPr lang="en-US" b="1" u="sng" dirty="0" smtClean="0"/>
        </a:p>
        <a:p>
          <a:pPr algn="r"/>
          <a:endParaRPr lang="en-US" sz="2000" b="1" u="sng" dirty="0" smtClean="0"/>
        </a:p>
        <a:p>
          <a:pPr algn="r"/>
          <a:r>
            <a:rPr lang="en-US" sz="2000" b="1" u="sng" dirty="0" smtClean="0">
              <a:solidFill>
                <a:schemeClr val="accent4">
                  <a:lumMod val="50000"/>
                </a:schemeClr>
              </a:solidFill>
            </a:rPr>
            <a:t>Advocate Registration</a:t>
          </a:r>
        </a:p>
        <a:p>
          <a:pPr algn="r"/>
          <a:r>
            <a:rPr lang="en-US" sz="2000" dirty="0" smtClean="0">
              <a:solidFill>
                <a:schemeClr val="accent4">
                  <a:lumMod val="50000"/>
                </a:schemeClr>
              </a:solidFill>
            </a:rPr>
            <a:t>PAN number</a:t>
          </a:r>
        </a:p>
        <a:p>
          <a:pPr algn="r"/>
          <a:r>
            <a:rPr lang="en-US" sz="2000" dirty="0" smtClean="0">
              <a:solidFill>
                <a:schemeClr val="accent4">
                  <a:lumMod val="50000"/>
                </a:schemeClr>
              </a:solidFill>
            </a:rPr>
            <a:t>Bar council number, year &amp; state</a:t>
          </a:r>
        </a:p>
        <a:p>
          <a:pPr algn="r"/>
          <a:r>
            <a:rPr lang="en-US" sz="1800" dirty="0" smtClean="0">
              <a:solidFill>
                <a:schemeClr val="accent4">
                  <a:lumMod val="50000"/>
                </a:schemeClr>
              </a:solidFill>
            </a:rPr>
            <a:t>Bar council ID scanned copy to upload</a:t>
          </a:r>
        </a:p>
        <a:p>
          <a:pPr algn="r"/>
          <a:endParaRPr lang="en-US" sz="1800" dirty="0" smtClean="0"/>
        </a:p>
        <a:p>
          <a:pPr algn="l"/>
          <a:endParaRPr lang="en-US" sz="1800" dirty="0"/>
        </a:p>
      </dgm:t>
    </dgm:pt>
    <dgm:pt modelId="{4210378C-B9C6-41A6-B196-9E040CCA9C60}" type="parTrans" cxnId="{313EE6E0-72B6-4181-920C-75E748449D52}">
      <dgm:prSet/>
      <dgm:spPr/>
      <dgm:t>
        <a:bodyPr/>
        <a:lstStyle/>
        <a:p>
          <a:endParaRPr lang="en-US"/>
        </a:p>
      </dgm:t>
    </dgm:pt>
    <dgm:pt modelId="{7F4A77DE-6100-4AD1-B80B-E60710CC83EC}" type="sibTrans" cxnId="{313EE6E0-72B6-4181-920C-75E748449D52}">
      <dgm:prSet/>
      <dgm:spPr/>
      <dgm:t>
        <a:bodyPr/>
        <a:lstStyle/>
        <a:p>
          <a:endParaRPr lang="en-US"/>
        </a:p>
      </dgm:t>
    </dgm:pt>
    <dgm:pt modelId="{999AE557-CC80-48A2-A298-4EE09A927272}">
      <dgm:prSet custT="1"/>
      <dgm:spPr/>
      <dgm:t>
        <a:bodyPr/>
        <a:lstStyle/>
        <a:p>
          <a:pPr algn="l">
            <a:spcAft>
              <a:spcPct val="35000"/>
            </a:spcAft>
          </a:pPr>
          <a:endParaRPr lang="en-US" sz="2000" b="1" u="sng" dirty="0" smtClean="0"/>
        </a:p>
        <a:p>
          <a:pPr algn="l">
            <a:spcAft>
              <a:spcPct val="35000"/>
            </a:spcAft>
          </a:pPr>
          <a:r>
            <a:rPr lang="en-US" sz="2000" b="1" u="sng" dirty="0" smtClean="0">
              <a:solidFill>
                <a:schemeClr val="tx2">
                  <a:lumMod val="50000"/>
                </a:schemeClr>
              </a:solidFill>
            </a:rPr>
            <a:t>Individual</a:t>
          </a:r>
        </a:p>
        <a:p>
          <a:pPr algn="l">
            <a:spcAft>
              <a:spcPts val="0"/>
            </a:spcAft>
          </a:pPr>
          <a:r>
            <a:rPr lang="en-US" sz="2000" dirty="0" smtClean="0">
              <a:solidFill>
                <a:schemeClr val="tx2">
                  <a:lumMod val="50000"/>
                </a:schemeClr>
              </a:solidFill>
            </a:rPr>
            <a:t>PAN number</a:t>
          </a:r>
        </a:p>
        <a:p>
          <a:pPr algn="l">
            <a:spcAft>
              <a:spcPts val="0"/>
            </a:spcAft>
          </a:pPr>
          <a:r>
            <a:rPr lang="en-US" sz="2000" dirty="0" smtClean="0">
              <a:solidFill>
                <a:schemeClr val="tx2">
                  <a:lumMod val="50000"/>
                </a:schemeClr>
              </a:solidFill>
            </a:rPr>
            <a:t>Security Code of Organization</a:t>
          </a:r>
        </a:p>
        <a:p>
          <a:pPr algn="l">
            <a:spcAft>
              <a:spcPts val="0"/>
            </a:spcAft>
          </a:pPr>
          <a:r>
            <a:rPr lang="en-US" sz="2000" dirty="0" smtClean="0">
              <a:solidFill>
                <a:schemeClr val="tx2">
                  <a:lumMod val="50000"/>
                </a:schemeClr>
              </a:solidFill>
            </a:rPr>
            <a:t>Employee ID</a:t>
          </a:r>
        </a:p>
        <a:p>
          <a:pPr algn="l">
            <a:spcAft>
              <a:spcPts val="0"/>
            </a:spcAft>
          </a:pPr>
          <a:r>
            <a:rPr lang="en-US" sz="2000" dirty="0" smtClean="0">
              <a:solidFill>
                <a:schemeClr val="tx2">
                  <a:lumMod val="50000"/>
                </a:schemeClr>
              </a:solidFill>
            </a:rPr>
            <a:t>Authorization letter of Organization</a:t>
          </a:r>
        </a:p>
        <a:p>
          <a:pPr algn="l">
            <a:spcAft>
              <a:spcPct val="35000"/>
            </a:spcAft>
          </a:pPr>
          <a:endParaRPr lang="en-US" sz="2000" dirty="0" smtClean="0"/>
        </a:p>
        <a:p>
          <a:pPr algn="l">
            <a:spcAft>
              <a:spcPct val="35000"/>
            </a:spcAft>
          </a:pPr>
          <a:endParaRPr lang="en-US" sz="2000" dirty="0" smtClean="0"/>
        </a:p>
        <a:p>
          <a:pPr algn="l">
            <a:spcAft>
              <a:spcPct val="35000"/>
            </a:spcAft>
          </a:pPr>
          <a:endParaRPr lang="en-US" sz="2000" dirty="0" smtClean="0"/>
        </a:p>
      </dgm:t>
    </dgm:pt>
    <dgm:pt modelId="{4A1FE6F9-28E2-46BE-809D-F29C51571E69}" type="parTrans" cxnId="{ADED543B-36DD-41B0-AB48-33B8F7FE1BE2}">
      <dgm:prSet/>
      <dgm:spPr/>
      <dgm:t>
        <a:bodyPr/>
        <a:lstStyle/>
        <a:p>
          <a:endParaRPr lang="en-US"/>
        </a:p>
      </dgm:t>
    </dgm:pt>
    <dgm:pt modelId="{A60EF409-398F-4137-92C3-D7AE4FCC83A6}" type="sibTrans" cxnId="{ADED543B-36DD-41B0-AB48-33B8F7FE1BE2}">
      <dgm:prSet/>
      <dgm:spPr/>
      <dgm:t>
        <a:bodyPr/>
        <a:lstStyle/>
        <a:p>
          <a:endParaRPr lang="en-US"/>
        </a:p>
      </dgm:t>
    </dgm:pt>
    <dgm:pt modelId="{08EE72F9-3D27-4498-AA27-53ED970B0E98}">
      <dgm:prSet custT="1"/>
      <dgm:spPr/>
      <dgm:t>
        <a:bodyPr/>
        <a:lstStyle/>
        <a:p>
          <a:pPr algn="r"/>
          <a:r>
            <a:rPr lang="en-US" sz="2000" b="1" u="sng" dirty="0" smtClean="0">
              <a:solidFill>
                <a:schemeClr val="bg2">
                  <a:lumMod val="10000"/>
                </a:schemeClr>
              </a:solidFill>
            </a:rPr>
            <a:t>Employee of Organization</a:t>
          </a:r>
        </a:p>
        <a:p>
          <a:pPr algn="r"/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PAN number</a:t>
          </a:r>
        </a:p>
        <a:p>
          <a:pPr algn="r"/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ID proof scanned copy </a:t>
          </a:r>
          <a:br>
            <a:rPr lang="en-US" sz="2000" dirty="0" smtClean="0">
              <a:solidFill>
                <a:schemeClr val="bg2">
                  <a:lumMod val="10000"/>
                </a:schemeClr>
              </a:solidFill>
            </a:rPr>
          </a:b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(PAN/Driving License/voter ID)</a:t>
          </a:r>
        </a:p>
        <a:p>
          <a:pPr algn="ctr"/>
          <a:endParaRPr lang="en-US" sz="1800" dirty="0" smtClean="0"/>
        </a:p>
        <a:p>
          <a:pPr algn="ctr"/>
          <a:endParaRPr lang="en-US" sz="1800" dirty="0"/>
        </a:p>
      </dgm:t>
    </dgm:pt>
    <dgm:pt modelId="{DA52E1F5-0BD8-4CE4-AB3A-F5B7054BD2A4}" type="parTrans" cxnId="{BD849E75-BCB4-41D4-989B-057686B19D0D}">
      <dgm:prSet/>
      <dgm:spPr/>
      <dgm:t>
        <a:bodyPr/>
        <a:lstStyle/>
        <a:p>
          <a:endParaRPr lang="en-US"/>
        </a:p>
      </dgm:t>
    </dgm:pt>
    <dgm:pt modelId="{89103D4A-2DA5-439F-A2D0-8A90D04C57A9}" type="sibTrans" cxnId="{BD849E75-BCB4-41D4-989B-057686B19D0D}">
      <dgm:prSet/>
      <dgm:spPr/>
      <dgm:t>
        <a:bodyPr/>
        <a:lstStyle/>
        <a:p>
          <a:endParaRPr lang="en-US"/>
        </a:p>
      </dgm:t>
    </dgm:pt>
    <dgm:pt modelId="{D5E86BB3-766D-41E4-8D32-148D797B8F7A}">
      <dgm:prSet phldrT="[Text]" custT="1"/>
      <dgm:spPr/>
      <dgm:t>
        <a:bodyPr/>
        <a:lstStyle/>
        <a:p>
          <a:pPr algn="ctr"/>
          <a:r>
            <a:rPr lang="en-US" sz="2400" dirty="0" smtClean="0"/>
            <a:t>Prerequisites</a:t>
          </a:r>
          <a:endParaRPr lang="en-US" sz="2400" dirty="0"/>
        </a:p>
      </dgm:t>
    </dgm:pt>
    <dgm:pt modelId="{ED3AFF63-874F-44EB-89C8-90530D31E9D5}" type="sibTrans" cxnId="{B82E2955-FE94-4E3F-A78F-EE26A9103007}">
      <dgm:prSet/>
      <dgm:spPr/>
      <dgm:t>
        <a:bodyPr/>
        <a:lstStyle/>
        <a:p>
          <a:endParaRPr lang="en-US"/>
        </a:p>
      </dgm:t>
    </dgm:pt>
    <dgm:pt modelId="{E6CCCF24-48A5-4241-8711-EC529797652A}" type="parTrans" cxnId="{B82E2955-FE94-4E3F-A78F-EE26A9103007}">
      <dgm:prSet/>
      <dgm:spPr/>
      <dgm:t>
        <a:bodyPr/>
        <a:lstStyle/>
        <a:p>
          <a:endParaRPr lang="en-US"/>
        </a:p>
      </dgm:t>
    </dgm:pt>
    <dgm:pt modelId="{64E55176-FB72-4290-B181-9E969DD46CC3}" type="pres">
      <dgm:prSet presAssocID="{83BAD458-DB93-4DA2-8AA9-E848FFD7CF9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9911A5-DCFB-4089-854E-6560BD8FA074}" type="pres">
      <dgm:prSet presAssocID="{83BAD458-DB93-4DA2-8AA9-E848FFD7CF9F}" presName="matrix" presStyleCnt="0"/>
      <dgm:spPr/>
    </dgm:pt>
    <dgm:pt modelId="{0282C5ED-A2AF-4303-8AA7-E6649529BAF0}" type="pres">
      <dgm:prSet presAssocID="{83BAD458-DB93-4DA2-8AA9-E848FFD7CF9F}" presName="tile1" presStyleLbl="node1" presStyleIdx="0" presStyleCnt="4" custScaleY="100000"/>
      <dgm:spPr/>
      <dgm:t>
        <a:bodyPr/>
        <a:lstStyle/>
        <a:p>
          <a:endParaRPr lang="en-US"/>
        </a:p>
      </dgm:t>
    </dgm:pt>
    <dgm:pt modelId="{A2D95C17-DB30-4D3B-948A-30A53174DAAE}" type="pres">
      <dgm:prSet presAssocID="{83BAD458-DB93-4DA2-8AA9-E848FFD7CF9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CB748-D887-4C22-8DDA-B2BDEB330D6B}" type="pres">
      <dgm:prSet presAssocID="{83BAD458-DB93-4DA2-8AA9-E848FFD7CF9F}" presName="tile2" presStyleLbl="node1" presStyleIdx="1" presStyleCnt="4"/>
      <dgm:spPr/>
      <dgm:t>
        <a:bodyPr/>
        <a:lstStyle/>
        <a:p>
          <a:endParaRPr lang="en-US"/>
        </a:p>
      </dgm:t>
    </dgm:pt>
    <dgm:pt modelId="{30BD321B-55E9-4F73-AC7D-D8CA010BEA17}" type="pres">
      <dgm:prSet presAssocID="{83BAD458-DB93-4DA2-8AA9-E848FFD7CF9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EBDE8-4B72-40A1-8062-180E09AEEA7E}" type="pres">
      <dgm:prSet presAssocID="{83BAD458-DB93-4DA2-8AA9-E848FFD7CF9F}" presName="tile3" presStyleLbl="node1" presStyleIdx="2" presStyleCnt="4"/>
      <dgm:spPr/>
      <dgm:t>
        <a:bodyPr/>
        <a:lstStyle/>
        <a:p>
          <a:endParaRPr lang="en-US"/>
        </a:p>
      </dgm:t>
    </dgm:pt>
    <dgm:pt modelId="{DF2531A8-B374-41E7-8B81-814459910FF6}" type="pres">
      <dgm:prSet presAssocID="{83BAD458-DB93-4DA2-8AA9-E848FFD7CF9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BD6EB-7F45-4A8F-8CCB-D558164FAAB4}" type="pres">
      <dgm:prSet presAssocID="{83BAD458-DB93-4DA2-8AA9-E848FFD7CF9F}" presName="tile4" presStyleLbl="node1" presStyleIdx="3" presStyleCnt="4"/>
      <dgm:spPr/>
      <dgm:t>
        <a:bodyPr/>
        <a:lstStyle/>
        <a:p>
          <a:endParaRPr lang="en-US"/>
        </a:p>
      </dgm:t>
    </dgm:pt>
    <dgm:pt modelId="{411E054D-071A-455B-BC9D-A00CEA0485ED}" type="pres">
      <dgm:prSet presAssocID="{83BAD458-DB93-4DA2-8AA9-E848FFD7CF9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F9071-B270-4A4E-B4B0-E115D7006A44}" type="pres">
      <dgm:prSet presAssocID="{83BAD458-DB93-4DA2-8AA9-E848FFD7CF9F}" presName="centerTile" presStyleLbl="fgShp" presStyleIdx="0" presStyleCnt="1" custScaleX="80247" custScaleY="52829" custLinFactNeighborY="754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57C9D7D-1A3D-46E1-8B4E-5DEFF909C471}" type="presOf" srcId="{D76A924B-814D-4F42-A8F0-4A3AC018FB87}" destId="{30BD321B-55E9-4F73-AC7D-D8CA010BEA17}" srcOrd="1" destOrd="0" presId="urn:microsoft.com/office/officeart/2005/8/layout/matrix1"/>
    <dgm:cxn modelId="{B82E2955-FE94-4E3F-A78F-EE26A9103007}" srcId="{83BAD458-DB93-4DA2-8AA9-E848FFD7CF9F}" destId="{D5E86BB3-766D-41E4-8D32-148D797B8F7A}" srcOrd="0" destOrd="0" parTransId="{E6CCCF24-48A5-4241-8711-EC529797652A}" sibTransId="{ED3AFF63-874F-44EB-89C8-90530D31E9D5}"/>
    <dgm:cxn modelId="{6500DC13-B537-4586-ADE9-51BCF87473FD}" type="presOf" srcId="{83BAD458-DB93-4DA2-8AA9-E848FFD7CF9F}" destId="{64E55176-FB72-4290-B181-9E969DD46CC3}" srcOrd="0" destOrd="0" presId="urn:microsoft.com/office/officeart/2005/8/layout/matrix1"/>
    <dgm:cxn modelId="{F9E458A4-F39C-4338-9EB3-ED9EBCC807FB}" type="presOf" srcId="{999AE557-CC80-48A2-A298-4EE09A927272}" destId="{27DEBDE8-4B72-40A1-8062-180E09AEEA7E}" srcOrd="0" destOrd="0" presId="urn:microsoft.com/office/officeart/2005/8/layout/matrix1"/>
    <dgm:cxn modelId="{BD849E75-BCB4-41D4-989B-057686B19D0D}" srcId="{D5E86BB3-766D-41E4-8D32-148D797B8F7A}" destId="{08EE72F9-3D27-4498-AA27-53ED970B0E98}" srcOrd="3" destOrd="0" parTransId="{DA52E1F5-0BD8-4CE4-AB3A-F5B7054BD2A4}" sibTransId="{89103D4A-2DA5-439F-A2D0-8A90D04C57A9}"/>
    <dgm:cxn modelId="{ADED543B-36DD-41B0-AB48-33B8F7FE1BE2}" srcId="{D5E86BB3-766D-41E4-8D32-148D797B8F7A}" destId="{999AE557-CC80-48A2-A298-4EE09A927272}" srcOrd="2" destOrd="0" parTransId="{4A1FE6F9-28E2-46BE-809D-F29C51571E69}" sibTransId="{A60EF409-398F-4137-92C3-D7AE4FCC83A6}"/>
    <dgm:cxn modelId="{641D1B60-3FFB-436E-B8AC-B3C6F553AA3F}" srcId="{D5E86BB3-766D-41E4-8D32-148D797B8F7A}" destId="{9DC0E153-5861-4358-8C2E-B88203AB3D44}" srcOrd="0" destOrd="0" parTransId="{B71C6297-5994-43DE-AA76-A707981D74B9}" sibTransId="{FD8516A4-4A5E-4B6C-A523-6E6BF336CF47}"/>
    <dgm:cxn modelId="{EB6ABE1E-B9BE-47D4-9D91-7049C411A227}" type="presOf" srcId="{999AE557-CC80-48A2-A298-4EE09A927272}" destId="{DF2531A8-B374-41E7-8B81-814459910FF6}" srcOrd="1" destOrd="0" presId="urn:microsoft.com/office/officeart/2005/8/layout/matrix1"/>
    <dgm:cxn modelId="{313EE6E0-72B6-4181-920C-75E748449D52}" srcId="{D5E86BB3-766D-41E4-8D32-148D797B8F7A}" destId="{D76A924B-814D-4F42-A8F0-4A3AC018FB87}" srcOrd="1" destOrd="0" parTransId="{4210378C-B9C6-41A6-B196-9E040CCA9C60}" sibTransId="{7F4A77DE-6100-4AD1-B80B-E60710CC83EC}"/>
    <dgm:cxn modelId="{0A11247F-D171-447F-BBD3-BB742F46E097}" type="presOf" srcId="{08EE72F9-3D27-4498-AA27-53ED970B0E98}" destId="{411E054D-071A-455B-BC9D-A00CEA0485ED}" srcOrd="1" destOrd="0" presId="urn:microsoft.com/office/officeart/2005/8/layout/matrix1"/>
    <dgm:cxn modelId="{D7A35606-BC13-4B97-886D-0B1D9AC79957}" type="presOf" srcId="{D5E86BB3-766D-41E4-8D32-148D797B8F7A}" destId="{E83F9071-B270-4A4E-B4B0-E115D7006A44}" srcOrd="0" destOrd="0" presId="urn:microsoft.com/office/officeart/2005/8/layout/matrix1"/>
    <dgm:cxn modelId="{20A6E562-D083-443C-9171-3B8CDE87B040}" type="presOf" srcId="{D76A924B-814D-4F42-A8F0-4A3AC018FB87}" destId="{949CB748-D887-4C22-8DDA-B2BDEB330D6B}" srcOrd="0" destOrd="0" presId="urn:microsoft.com/office/officeart/2005/8/layout/matrix1"/>
    <dgm:cxn modelId="{E8D04477-C035-409B-9654-4CDC761EE073}" type="presOf" srcId="{08EE72F9-3D27-4498-AA27-53ED970B0E98}" destId="{5F1BD6EB-7F45-4A8F-8CCB-D558164FAAB4}" srcOrd="0" destOrd="0" presId="urn:microsoft.com/office/officeart/2005/8/layout/matrix1"/>
    <dgm:cxn modelId="{A764C361-45C4-4F71-8886-A9CA9082562F}" type="presOf" srcId="{9DC0E153-5861-4358-8C2E-B88203AB3D44}" destId="{A2D95C17-DB30-4D3B-948A-30A53174DAAE}" srcOrd="1" destOrd="0" presId="urn:microsoft.com/office/officeart/2005/8/layout/matrix1"/>
    <dgm:cxn modelId="{64883A11-4FB0-4AB0-B692-BA4CE89C9DE5}" type="presOf" srcId="{9DC0E153-5861-4358-8C2E-B88203AB3D44}" destId="{0282C5ED-A2AF-4303-8AA7-E6649529BAF0}" srcOrd="0" destOrd="0" presId="urn:microsoft.com/office/officeart/2005/8/layout/matrix1"/>
    <dgm:cxn modelId="{761C1BC9-B6BB-4441-B2A9-DBCBBAC49F7B}" type="presParOf" srcId="{64E55176-FB72-4290-B181-9E969DD46CC3}" destId="{5D9911A5-DCFB-4089-854E-6560BD8FA074}" srcOrd="0" destOrd="0" presId="urn:microsoft.com/office/officeart/2005/8/layout/matrix1"/>
    <dgm:cxn modelId="{336F5313-2BE5-402F-BEA7-DDAEB86AF204}" type="presParOf" srcId="{5D9911A5-DCFB-4089-854E-6560BD8FA074}" destId="{0282C5ED-A2AF-4303-8AA7-E6649529BAF0}" srcOrd="0" destOrd="0" presId="urn:microsoft.com/office/officeart/2005/8/layout/matrix1"/>
    <dgm:cxn modelId="{0EA2AC16-D2CC-45F0-8299-A88EE9EA8D3C}" type="presParOf" srcId="{5D9911A5-DCFB-4089-854E-6560BD8FA074}" destId="{A2D95C17-DB30-4D3B-948A-30A53174DAAE}" srcOrd="1" destOrd="0" presId="urn:microsoft.com/office/officeart/2005/8/layout/matrix1"/>
    <dgm:cxn modelId="{9D03C122-EBA7-45F0-A267-93AAAAF00BF4}" type="presParOf" srcId="{5D9911A5-DCFB-4089-854E-6560BD8FA074}" destId="{949CB748-D887-4C22-8DDA-B2BDEB330D6B}" srcOrd="2" destOrd="0" presId="urn:microsoft.com/office/officeart/2005/8/layout/matrix1"/>
    <dgm:cxn modelId="{19CE6A38-AB97-4A92-A67E-BF258E5498EB}" type="presParOf" srcId="{5D9911A5-DCFB-4089-854E-6560BD8FA074}" destId="{30BD321B-55E9-4F73-AC7D-D8CA010BEA17}" srcOrd="3" destOrd="0" presId="urn:microsoft.com/office/officeart/2005/8/layout/matrix1"/>
    <dgm:cxn modelId="{AB939916-211F-44A2-9E6E-FFC125957BE0}" type="presParOf" srcId="{5D9911A5-DCFB-4089-854E-6560BD8FA074}" destId="{27DEBDE8-4B72-40A1-8062-180E09AEEA7E}" srcOrd="4" destOrd="0" presId="urn:microsoft.com/office/officeart/2005/8/layout/matrix1"/>
    <dgm:cxn modelId="{9690383C-8490-4A23-B5D4-1EAED37FA7DA}" type="presParOf" srcId="{5D9911A5-DCFB-4089-854E-6560BD8FA074}" destId="{DF2531A8-B374-41E7-8B81-814459910FF6}" srcOrd="5" destOrd="0" presId="urn:microsoft.com/office/officeart/2005/8/layout/matrix1"/>
    <dgm:cxn modelId="{C6F9EB8F-B5CE-4948-8774-D0C1E7D7D831}" type="presParOf" srcId="{5D9911A5-DCFB-4089-854E-6560BD8FA074}" destId="{5F1BD6EB-7F45-4A8F-8CCB-D558164FAAB4}" srcOrd="6" destOrd="0" presId="urn:microsoft.com/office/officeart/2005/8/layout/matrix1"/>
    <dgm:cxn modelId="{B4F8648D-735A-463F-8E20-AE0AE59EAB07}" type="presParOf" srcId="{5D9911A5-DCFB-4089-854E-6560BD8FA074}" destId="{411E054D-071A-455B-BC9D-A00CEA0485ED}" srcOrd="7" destOrd="0" presId="urn:microsoft.com/office/officeart/2005/8/layout/matrix1"/>
    <dgm:cxn modelId="{2C167254-7DE5-4867-95B1-034A47F45F9F}" type="presParOf" srcId="{64E55176-FB72-4290-B181-9E969DD46CC3}" destId="{E83F9071-B270-4A4E-B4B0-E115D7006A4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E9EB87-7906-44BC-9609-95BB2F11BB4D}">
      <dsp:nvSpPr>
        <dsp:cNvPr id="0" name=""/>
        <dsp:cNvSpPr/>
      </dsp:nvSpPr>
      <dsp:spPr>
        <a:xfrm>
          <a:off x="0" y="0"/>
          <a:ext cx="9144000" cy="1443615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Adobe Fan Heiti Std B" pitchFamily="34" charset="-128"/>
              <a:ea typeface="Adobe Fan Heiti Std B" pitchFamily="34" charset="-128"/>
            </a:rPr>
            <a:t>Who can do Registration</a:t>
          </a:r>
          <a:endParaRPr lang="en-US" sz="5400" kern="1200" dirty="0">
            <a:latin typeface="Adobe Fan Heiti Std B" pitchFamily="34" charset="-128"/>
            <a:ea typeface="Adobe Fan Heiti Std B" pitchFamily="34" charset="-128"/>
          </a:endParaRPr>
        </a:p>
      </dsp:txBody>
      <dsp:txXfrm>
        <a:off x="0" y="0"/>
        <a:ext cx="9144000" cy="1443615"/>
      </dsp:txXfrm>
    </dsp:sp>
    <dsp:sp modelId="{679E78CF-3F2B-4E62-9190-87927D223DA6}">
      <dsp:nvSpPr>
        <dsp:cNvPr id="0" name=""/>
        <dsp:cNvSpPr/>
      </dsp:nvSpPr>
      <dsp:spPr>
        <a:xfrm>
          <a:off x="2450" y="1395201"/>
          <a:ext cx="2421741" cy="33895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dobe Fan Heiti Std B" pitchFamily="34" charset="-128"/>
              <a:ea typeface="Adobe Fan Heiti Std B" pitchFamily="34" charset="-128"/>
            </a:rPr>
            <a:t>Organization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Adobe Fan Heiti Std B" pitchFamily="34" charset="-128"/>
            <a:ea typeface="Adobe Fan Heiti Std B" pitchFamily="34" charset="-128"/>
          </a:endParaRPr>
        </a:p>
      </dsp:txBody>
      <dsp:txXfrm>
        <a:off x="2450" y="1395201"/>
        <a:ext cx="2421741" cy="3389560"/>
      </dsp:txXfrm>
    </dsp:sp>
    <dsp:sp modelId="{8022B4DC-46FD-4AF9-B1CB-35F48C32BABB}">
      <dsp:nvSpPr>
        <dsp:cNvPr id="0" name=""/>
        <dsp:cNvSpPr/>
      </dsp:nvSpPr>
      <dsp:spPr>
        <a:xfrm>
          <a:off x="2424192" y="1395201"/>
          <a:ext cx="2239119" cy="33895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dobe Fan Heiti Std B" pitchFamily="34" charset="-128"/>
              <a:ea typeface="Adobe Fan Heiti Std B" pitchFamily="34" charset="-128"/>
            </a:rPr>
            <a:t>Advocates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Adobe Fan Heiti Std B" pitchFamily="34" charset="-128"/>
            <a:ea typeface="Adobe Fan Heiti Std B" pitchFamily="34" charset="-128"/>
          </a:endParaRPr>
        </a:p>
      </dsp:txBody>
      <dsp:txXfrm>
        <a:off x="2424192" y="1395201"/>
        <a:ext cx="2239119" cy="3389560"/>
      </dsp:txXfrm>
    </dsp:sp>
    <dsp:sp modelId="{8BCE81C3-47FC-4B28-8346-C7204D365C84}">
      <dsp:nvSpPr>
        <dsp:cNvPr id="0" name=""/>
        <dsp:cNvSpPr/>
      </dsp:nvSpPr>
      <dsp:spPr>
        <a:xfrm>
          <a:off x="4663311" y="1395201"/>
          <a:ext cx="2239119" cy="33895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dobe Fan Heiti Std B" pitchFamily="34" charset="-128"/>
              <a:ea typeface="Adobe Fan Heiti Std B" pitchFamily="34" charset="-128"/>
            </a:rPr>
            <a:t>Individual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Adobe Fan Heiti Std B" pitchFamily="34" charset="-128"/>
            <a:ea typeface="Adobe Fan Heiti Std B" pitchFamily="34" charset="-128"/>
          </a:endParaRPr>
        </a:p>
      </dsp:txBody>
      <dsp:txXfrm>
        <a:off x="4663311" y="1395201"/>
        <a:ext cx="2239119" cy="3389560"/>
      </dsp:txXfrm>
    </dsp:sp>
    <dsp:sp modelId="{1E3621B6-DA26-4198-861D-A2F392577C25}">
      <dsp:nvSpPr>
        <dsp:cNvPr id="0" name=""/>
        <dsp:cNvSpPr/>
      </dsp:nvSpPr>
      <dsp:spPr>
        <a:xfrm>
          <a:off x="6902430" y="1395201"/>
          <a:ext cx="2239119" cy="33895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latin typeface="Adobe Fan Heiti Std B" pitchFamily="34" charset="-128"/>
            <a:ea typeface="Adobe Fan Heiti Std B" pitchFamily="34" charset="-128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dobe Fan Heiti Std B" pitchFamily="34" charset="-128"/>
              <a:ea typeface="Adobe Fan Heiti Std B" pitchFamily="34" charset="-128"/>
            </a:rPr>
            <a:t>Employee</a:t>
          </a:r>
          <a:r>
            <a:rPr lang="en-US" sz="2700" kern="1200" dirty="0" smtClean="0">
              <a:latin typeface="Adobe Fan Heiti Std B" pitchFamily="34" charset="-128"/>
              <a:ea typeface="Adobe Fan Heiti Std B" pitchFamily="34" charset="-128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dobe Fan Heiti Std B" pitchFamily="34" charset="-128"/>
              <a:ea typeface="Adobe Fan Heiti Std B" pitchFamily="34" charset="-128"/>
            </a:rPr>
            <a:t>(of already registered organization)</a:t>
          </a:r>
          <a:endParaRPr lang="en-US" sz="2400" kern="1200" dirty="0">
            <a:latin typeface="Adobe Fan Heiti Std B" pitchFamily="34" charset="-128"/>
            <a:ea typeface="Adobe Fan Heiti Std B" pitchFamily="34" charset="-128"/>
          </a:endParaRPr>
        </a:p>
      </dsp:txBody>
      <dsp:txXfrm>
        <a:off x="6902430" y="1395201"/>
        <a:ext cx="2239119" cy="3389560"/>
      </dsp:txXfrm>
    </dsp:sp>
    <dsp:sp modelId="{CFF1518C-FA78-4465-99AF-C8343CCD0713}">
      <dsp:nvSpPr>
        <dsp:cNvPr id="0" name=""/>
        <dsp:cNvSpPr/>
      </dsp:nvSpPr>
      <dsp:spPr>
        <a:xfrm>
          <a:off x="0" y="4783455"/>
          <a:ext cx="9144000" cy="3600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82C5ED-A2AF-4303-8AA7-E6649529BAF0}">
      <dsp:nvSpPr>
        <dsp:cNvPr id="0" name=""/>
        <dsp:cNvSpPr/>
      </dsp:nvSpPr>
      <dsp:spPr>
        <a:xfrm rot="16200000">
          <a:off x="1047750" y="-1047750"/>
          <a:ext cx="2019300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60325" lvl="0" indent="0" algn="l" defTabSz="622300">
            <a:lnSpc>
              <a:spcPct val="125000"/>
            </a:lnSpc>
            <a:spcBef>
              <a:spcPct val="0"/>
            </a:spcBef>
            <a:spcAft>
              <a:spcPts val="0"/>
            </a:spcAft>
          </a:pPr>
          <a:endParaRPr lang="en-US" sz="1400" b="1" u="sng" kern="1200" dirty="0" smtClean="0"/>
        </a:p>
        <a:p>
          <a:pPr marL="0" lvl="0" indent="0" algn="l" defTabSz="622300">
            <a:lnSpc>
              <a:spcPct val="125000"/>
            </a:lnSpc>
            <a:spcBef>
              <a:spcPct val="0"/>
            </a:spcBef>
            <a:spcAft>
              <a:spcPts val="0"/>
            </a:spcAft>
          </a:pPr>
          <a:r>
            <a:rPr lang="en-US" sz="2000" b="1" u="sng" kern="1200" dirty="0" smtClean="0"/>
            <a:t>Organization Registration</a:t>
          </a:r>
        </a:p>
        <a:p>
          <a:pPr marL="0" lvl="0" indent="0" algn="l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GSTIN no</a:t>
          </a:r>
        </a:p>
        <a:p>
          <a:pPr marL="0" lvl="0" indent="0" algn="l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Employee ID &amp; details of Administrator</a:t>
          </a:r>
        </a:p>
        <a:p>
          <a:pPr marL="0" lvl="0" indent="0" algn="l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ROC /GSTIN  scanned copy  to upload</a:t>
          </a:r>
        </a:p>
        <a:p>
          <a:pPr marL="0" lvl="0" indent="0" algn="l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Email/mobile to register for  communications</a:t>
          </a:r>
          <a:endParaRPr lang="en-US" sz="1600" kern="1200" dirty="0"/>
        </a:p>
      </dsp:txBody>
      <dsp:txXfrm rot="16200000">
        <a:off x="1300162" y="-1300162"/>
        <a:ext cx="1514475" cy="4114800"/>
      </dsp:txXfrm>
    </dsp:sp>
    <dsp:sp modelId="{949CB748-D887-4C22-8DDA-B2BDEB330D6B}">
      <dsp:nvSpPr>
        <dsp:cNvPr id="0" name=""/>
        <dsp:cNvSpPr/>
      </dsp:nvSpPr>
      <dsp:spPr>
        <a:xfrm>
          <a:off x="4114800" y="0"/>
          <a:ext cx="4114800" cy="20193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u="sng" kern="1200" dirty="0" smtClean="0"/>
        </a:p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u="sng" kern="1200" dirty="0" smtClean="0"/>
        </a:p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chemeClr val="accent4">
                  <a:lumMod val="50000"/>
                </a:schemeClr>
              </a:solidFill>
            </a:rPr>
            <a:t>Advocate Registration</a:t>
          </a:r>
        </a:p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</a:rPr>
            <a:t>PAN number</a:t>
          </a:r>
        </a:p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</a:rPr>
            <a:t>Bar council number, year &amp; state</a:t>
          </a:r>
        </a:p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4">
                  <a:lumMod val="50000"/>
                </a:schemeClr>
              </a:solidFill>
            </a:rPr>
            <a:t>Bar council ID scanned copy to upload</a:t>
          </a:r>
        </a:p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114800" y="0"/>
        <a:ext cx="4114800" cy="1514475"/>
      </dsp:txXfrm>
    </dsp:sp>
    <dsp:sp modelId="{27DEBDE8-4B72-40A1-8062-180E09AEEA7E}">
      <dsp:nvSpPr>
        <dsp:cNvPr id="0" name=""/>
        <dsp:cNvSpPr/>
      </dsp:nvSpPr>
      <dsp:spPr>
        <a:xfrm rot="10800000">
          <a:off x="0" y="2019300"/>
          <a:ext cx="4114800" cy="20193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u="sng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chemeClr val="tx2">
                  <a:lumMod val="50000"/>
                </a:schemeClr>
              </a:solidFill>
            </a:rPr>
            <a:t>Individual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2">
                  <a:lumMod val="50000"/>
                </a:schemeClr>
              </a:solidFill>
            </a:rPr>
            <a:t>PAN number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2">
                  <a:lumMod val="50000"/>
                </a:schemeClr>
              </a:solidFill>
            </a:rPr>
            <a:t>Security Code of Organization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2">
                  <a:lumMod val="50000"/>
                </a:schemeClr>
              </a:solidFill>
            </a:rPr>
            <a:t>Employee ID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2">
                  <a:lumMod val="50000"/>
                </a:schemeClr>
              </a:solidFill>
            </a:rPr>
            <a:t>Authorization letter of Organization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</dsp:txBody>
      <dsp:txXfrm rot="10800000">
        <a:off x="0" y="2524125"/>
        <a:ext cx="4114800" cy="1514475"/>
      </dsp:txXfrm>
    </dsp:sp>
    <dsp:sp modelId="{5F1BD6EB-7F45-4A8F-8CCB-D558164FAAB4}">
      <dsp:nvSpPr>
        <dsp:cNvPr id="0" name=""/>
        <dsp:cNvSpPr/>
      </dsp:nvSpPr>
      <dsp:spPr>
        <a:xfrm rot="5400000">
          <a:off x="5162550" y="971550"/>
          <a:ext cx="2019300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chemeClr val="bg2">
                  <a:lumMod val="10000"/>
                </a:schemeClr>
              </a:solidFill>
            </a:rPr>
            <a:t>Employee of Organization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10000"/>
                </a:schemeClr>
              </a:solidFill>
            </a:rPr>
            <a:t>PAN number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10000"/>
                </a:schemeClr>
              </a:solidFill>
            </a:rPr>
            <a:t>ID proof scanned copy </a:t>
          </a:r>
          <a:br>
            <a:rPr lang="en-US" sz="2000" kern="1200" dirty="0" smtClean="0">
              <a:solidFill>
                <a:schemeClr val="bg2">
                  <a:lumMod val="10000"/>
                </a:schemeClr>
              </a:solidFill>
            </a:rPr>
          </a:br>
          <a:r>
            <a:rPr lang="en-US" sz="2000" kern="1200" dirty="0" smtClean="0">
              <a:solidFill>
                <a:schemeClr val="bg2">
                  <a:lumMod val="10000"/>
                </a:schemeClr>
              </a:solidFill>
            </a:rPr>
            <a:t>(PAN/Driving License/voter ID)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5400000">
        <a:off x="5414962" y="1223962"/>
        <a:ext cx="1514475" cy="4114800"/>
      </dsp:txXfrm>
    </dsp:sp>
    <dsp:sp modelId="{E83F9071-B270-4A4E-B4B0-E115D7006A44}">
      <dsp:nvSpPr>
        <dsp:cNvPr id="0" name=""/>
        <dsp:cNvSpPr/>
      </dsp:nvSpPr>
      <dsp:spPr>
        <a:xfrm>
          <a:off x="3124198" y="1828804"/>
          <a:ext cx="1981202" cy="53338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Prerequisites</a:t>
          </a:r>
          <a:endParaRPr lang="en-US" sz="2400" kern="1200" dirty="0"/>
        </a:p>
      </dsp:txBody>
      <dsp:txXfrm>
        <a:off x="3124198" y="1828804"/>
        <a:ext cx="1981202" cy="533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7150"/>
            <a:ext cx="77724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4274B0"/>
                </a:solidFill>
                <a:latin typeface="Adobe Gothic Std B" pitchFamily="34" charset="-128"/>
                <a:ea typeface="Adobe Gothic Std B" pitchFamily="34" charset="-128"/>
              </a:rPr>
              <a:t>Introduction to e-Filing</a:t>
            </a:r>
            <a:br>
              <a:rPr lang="en-US" sz="3600" dirty="0" smtClean="0">
                <a:solidFill>
                  <a:srgbClr val="4274B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3600" dirty="0" smtClean="0">
                <a:solidFill>
                  <a:srgbClr val="4274B0"/>
                </a:solidFill>
                <a:latin typeface="Adobe Gothic Std B" pitchFamily="34" charset="-128"/>
                <a:ea typeface="Adobe Gothic Std B" pitchFamily="34" charset="-128"/>
              </a:rPr>
              <a:t>&amp; e-Registration  </a:t>
            </a:r>
            <a:r>
              <a:rPr lang="en-US" dirty="0" smtClean="0">
                <a:solidFill>
                  <a:srgbClr val="4274B0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dirty="0" smtClean="0">
                <a:solidFill>
                  <a:srgbClr val="4274B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https://rerc.rajasthan.gov.in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829050"/>
            <a:ext cx="6400800" cy="74295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Mar 2021</a:t>
            </a:r>
          </a:p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Presented by : NIC Jaipur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1026" name="Picture 2" descr="Reliable and Affordable Cloud Hosting for your Website - Color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33550"/>
            <a:ext cx="4123460" cy="2476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 l="9346" t="-2041" r="9346"/>
          <a:stretch>
            <a:fillRect/>
          </a:stretch>
        </p:blipFill>
        <p:spPr bwMode="auto">
          <a:xfrm>
            <a:off x="457200" y="59055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Organization Registration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6675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Organization Registration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8411" t="1887" r="8560"/>
          <a:stretch>
            <a:fillRect/>
          </a:stretch>
        </p:blipFill>
        <p:spPr bwMode="auto">
          <a:xfrm>
            <a:off x="457200" y="66675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Advocate Registration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411" r="8411"/>
          <a:stretch>
            <a:fillRect/>
          </a:stretch>
        </p:blipFill>
        <p:spPr bwMode="auto">
          <a:xfrm>
            <a:off x="457200" y="666750"/>
            <a:ext cx="8153400" cy="422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Advocate Registration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3738"/>
          <a:stretch>
            <a:fillRect/>
          </a:stretch>
        </p:blipFill>
        <p:spPr bwMode="auto">
          <a:xfrm>
            <a:off x="457200" y="666750"/>
            <a:ext cx="81534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ine Callout 3 8"/>
          <p:cNvSpPr/>
          <p:nvPr/>
        </p:nvSpPr>
        <p:spPr>
          <a:xfrm>
            <a:off x="228600" y="1962150"/>
            <a:ext cx="990600" cy="381000"/>
          </a:xfrm>
          <a:prstGeom prst="borderCallout3">
            <a:avLst>
              <a:gd name="adj1" fmla="val 195354"/>
              <a:gd name="adj2" fmla="val 76137"/>
              <a:gd name="adj3" fmla="val 179505"/>
              <a:gd name="adj4" fmla="val 66932"/>
              <a:gd name="adj5" fmla="val 158868"/>
              <a:gd name="adj6" fmla="val 25133"/>
              <a:gd name="adj7" fmla="val 110699"/>
              <a:gd name="adj8" fmla="val 29983"/>
            </a:avLst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Check undertaking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 flipH="1">
            <a:off x="4038600" y="4248150"/>
            <a:ext cx="1447800" cy="228600"/>
          </a:xfrm>
          <a:prstGeom prst="borderCallout2">
            <a:avLst>
              <a:gd name="adj1" fmla="val 18750"/>
              <a:gd name="adj2" fmla="val -2375"/>
              <a:gd name="adj3" fmla="val 18750"/>
              <a:gd name="adj4" fmla="val -16667"/>
              <a:gd name="adj5" fmla="val -90896"/>
              <a:gd name="adj6" fmla="val -45016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427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Enter the code here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Advocate Registration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7477" r="6542"/>
          <a:stretch>
            <a:fillRect/>
          </a:stretch>
        </p:blipFill>
        <p:spPr bwMode="auto">
          <a:xfrm>
            <a:off x="457200" y="66675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Advocate Registration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7188" r="14546"/>
          <a:stretch>
            <a:fillRect/>
          </a:stretch>
        </p:blipFill>
        <p:spPr bwMode="auto">
          <a:xfrm>
            <a:off x="457200" y="819150"/>
            <a:ext cx="815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Advocate Registration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650" r="9350" b="3846"/>
          <a:stretch>
            <a:fillRect/>
          </a:stretch>
        </p:blipFill>
        <p:spPr bwMode="auto">
          <a:xfrm>
            <a:off x="457200" y="666750"/>
            <a:ext cx="8153400" cy="41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Individual Registration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8411" t="533" r="9346" b="1877"/>
          <a:stretch>
            <a:fillRect/>
          </a:stretch>
        </p:blipFill>
        <p:spPr bwMode="auto">
          <a:xfrm>
            <a:off x="457200" y="666750"/>
            <a:ext cx="815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Individual Registration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Individual Registration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693"/>
          <a:stretch>
            <a:fillRect/>
          </a:stretch>
        </p:blipFill>
        <p:spPr bwMode="auto">
          <a:xfrm>
            <a:off x="457200" y="66675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Callout 2 7"/>
          <p:cNvSpPr/>
          <p:nvPr/>
        </p:nvSpPr>
        <p:spPr>
          <a:xfrm flipH="1">
            <a:off x="3733800" y="4171950"/>
            <a:ext cx="1447800" cy="228600"/>
          </a:xfrm>
          <a:prstGeom prst="borderCallout2">
            <a:avLst>
              <a:gd name="adj1" fmla="val 18750"/>
              <a:gd name="adj2" fmla="val -2375"/>
              <a:gd name="adj3" fmla="val 18750"/>
              <a:gd name="adj4" fmla="val -16667"/>
              <a:gd name="adj5" fmla="val -90896"/>
              <a:gd name="adj6" fmla="val -45016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427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Enter the code here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Line Callout 3 10"/>
          <p:cNvSpPr/>
          <p:nvPr/>
        </p:nvSpPr>
        <p:spPr>
          <a:xfrm>
            <a:off x="76200" y="1962150"/>
            <a:ext cx="990600" cy="381000"/>
          </a:xfrm>
          <a:prstGeom prst="borderCallout3">
            <a:avLst>
              <a:gd name="adj1" fmla="val 192854"/>
              <a:gd name="adj2" fmla="val 74214"/>
              <a:gd name="adj3" fmla="val 179505"/>
              <a:gd name="adj4" fmla="val 66932"/>
              <a:gd name="adj5" fmla="val 158868"/>
              <a:gd name="adj6" fmla="val 25133"/>
              <a:gd name="adj7" fmla="val 110699"/>
              <a:gd name="adj8" fmla="val 29983"/>
            </a:avLst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Check undertaking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Individual Registration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7477" r="9346"/>
          <a:stretch>
            <a:fillRect/>
          </a:stretch>
        </p:blipFill>
        <p:spPr bwMode="auto">
          <a:xfrm>
            <a:off x="457200" y="66675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 l="6542" r="9346"/>
          <a:stretch>
            <a:fillRect/>
          </a:stretch>
        </p:blipFill>
        <p:spPr bwMode="auto">
          <a:xfrm>
            <a:off x="457200" y="666750"/>
            <a:ext cx="815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Individual Registration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Employee Registration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382" r="8329"/>
          <a:stretch>
            <a:fillRect/>
          </a:stretch>
        </p:blipFill>
        <p:spPr bwMode="auto">
          <a:xfrm>
            <a:off x="457200" y="74295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Employee Registration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9174" r="9174" b="2000"/>
          <a:stretch>
            <a:fillRect/>
          </a:stretch>
        </p:blipFill>
        <p:spPr bwMode="auto">
          <a:xfrm>
            <a:off x="457200" y="666749"/>
            <a:ext cx="8153400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Employee Registration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9259" t="1905" r="926" b="926"/>
          <a:stretch>
            <a:fillRect/>
          </a:stretch>
        </p:blipFill>
        <p:spPr bwMode="auto">
          <a:xfrm>
            <a:off x="457200" y="666750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Callout 2 6"/>
          <p:cNvSpPr/>
          <p:nvPr/>
        </p:nvSpPr>
        <p:spPr>
          <a:xfrm flipH="1">
            <a:off x="4038600" y="4171950"/>
            <a:ext cx="1447800" cy="228600"/>
          </a:xfrm>
          <a:prstGeom prst="borderCallout2">
            <a:avLst>
              <a:gd name="adj1" fmla="val 18750"/>
              <a:gd name="adj2" fmla="val -2375"/>
              <a:gd name="adj3" fmla="val 18750"/>
              <a:gd name="adj4" fmla="val -16667"/>
              <a:gd name="adj5" fmla="val -90896"/>
              <a:gd name="adj6" fmla="val -45016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427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Enter the code here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Line Callout 3 7"/>
          <p:cNvSpPr/>
          <p:nvPr/>
        </p:nvSpPr>
        <p:spPr>
          <a:xfrm>
            <a:off x="533400" y="1962150"/>
            <a:ext cx="990600" cy="381000"/>
          </a:xfrm>
          <a:prstGeom prst="borderCallout3">
            <a:avLst>
              <a:gd name="adj1" fmla="val 181354"/>
              <a:gd name="adj2" fmla="val 77675"/>
              <a:gd name="adj3" fmla="val 179505"/>
              <a:gd name="adj4" fmla="val 66932"/>
              <a:gd name="adj5" fmla="val 158868"/>
              <a:gd name="adj6" fmla="val 25133"/>
              <a:gd name="adj7" fmla="val 110699"/>
              <a:gd name="adj8" fmla="val 29983"/>
            </a:avLst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Check undertaking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Employee Registration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8411" r="9346"/>
          <a:stretch>
            <a:fillRect/>
          </a:stretch>
        </p:blipFill>
        <p:spPr bwMode="auto">
          <a:xfrm>
            <a:off x="457200" y="66675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Employee Registration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8412" r="12150"/>
          <a:stretch>
            <a:fillRect/>
          </a:stretch>
        </p:blipFill>
        <p:spPr bwMode="auto">
          <a:xfrm>
            <a:off x="457200" y="666750"/>
            <a:ext cx="8153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50495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</a:rPr>
              <a:t>Thanks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Ming Std L" pitchFamily="18" charset="-128"/>
              <a:ea typeface="Adobe Ming Std L" pitchFamily="18" charset="-128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1950"/>
            <a:ext cx="7010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How do we Registration for e-Filing RERC web portal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4340" name="AutoShape 4" descr="GST Registration Online: A Guide - IndiaFiling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GST Registration Online: A Guide - IndiaFiling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GST Registration Online: A Guide - IndiaFil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59102"/>
            <a:ext cx="5283572" cy="2155698"/>
          </a:xfrm>
          <a:prstGeom prst="rect">
            <a:avLst/>
          </a:prstGeom>
          <a:noFill/>
        </p:spPr>
      </p:pic>
      <p:pic>
        <p:nvPicPr>
          <p:cNvPr id="11" name="Picture 10" descr="niclogo.png"/>
          <p:cNvPicPr>
            <a:picLocks noChangeAspect="1"/>
          </p:cNvPicPr>
          <p:nvPr/>
        </p:nvPicPr>
        <p:blipFill rotWithShape="1">
          <a:blip r:embed="rId3" cstate="print"/>
          <a:srcRect t="39414" b="35239"/>
          <a:stretch/>
        </p:blipFill>
        <p:spPr>
          <a:xfrm>
            <a:off x="0" y="4817759"/>
            <a:ext cx="1371600" cy="3257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012" y="15818"/>
            <a:ext cx="9144000" cy="4248150"/>
            <a:chOff x="-1" y="304800"/>
            <a:chExt cx="9116455" cy="548640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00" t="3556" r="7500" b="10222"/>
            <a:stretch>
              <a:fillRect/>
            </a:stretch>
          </p:blipFill>
          <p:spPr bwMode="auto">
            <a:xfrm>
              <a:off x="-1" y="304800"/>
              <a:ext cx="9116455" cy="5486400"/>
            </a:xfrm>
            <a:prstGeom prst="rect">
              <a:avLst/>
            </a:prstGeom>
          </p:spPr>
        </p:pic>
        <p:pic>
          <p:nvPicPr>
            <p:cNvPr id="3" name="Picture 2"/>
            <p:cNvPicPr/>
            <p:nvPr/>
          </p:nvPicPr>
          <p:blipFill>
            <a:blip r:embed="rId3" cstate="print"/>
            <a:srcRect l="11203" t="26173" r="74814" b="11419"/>
            <a:stretch>
              <a:fillRect/>
            </a:stretch>
          </p:blipFill>
          <p:spPr bwMode="auto">
            <a:xfrm>
              <a:off x="1066800" y="1981200"/>
              <a:ext cx="14478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Line Callout 1 6"/>
          <p:cNvSpPr/>
          <p:nvPr/>
        </p:nvSpPr>
        <p:spPr>
          <a:xfrm flipH="1">
            <a:off x="76200" y="3276600"/>
            <a:ext cx="1005840" cy="285750"/>
          </a:xfrm>
          <a:prstGeom prst="borderCallout1">
            <a:avLst>
              <a:gd name="adj1" fmla="val 58244"/>
              <a:gd name="adj2" fmla="val -3270"/>
              <a:gd name="adj3" fmla="val -42378"/>
              <a:gd name="adj4" fmla="val -3843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e-Filing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 t="76464" r="1746" b="10459"/>
          <a:stretch>
            <a:fillRect/>
          </a:stretch>
        </p:blipFill>
        <p:spPr bwMode="auto">
          <a:xfrm>
            <a:off x="8626" y="4324350"/>
            <a:ext cx="913537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2774" r="2785" b="15380"/>
          <a:stretch>
            <a:fillRect/>
          </a:stretch>
        </p:blipFill>
        <p:spPr bwMode="auto">
          <a:xfrm>
            <a:off x="152400" y="133350"/>
            <a:ext cx="883403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User Registration - Prerequisites</a:t>
            </a:r>
            <a:endParaRPr lang="en-US" sz="3600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457200" y="74295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Organization Registration</a:t>
            </a:r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 l="10114" t="13895" r="16262" b="13393"/>
          <a:stretch>
            <a:fillRect/>
          </a:stretch>
        </p:blipFill>
        <p:spPr bwMode="auto">
          <a:xfrm>
            <a:off x="457200" y="666749"/>
            <a:ext cx="8153400" cy="436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 l="17972" t="55357" r="69338" b="28054"/>
          <a:stretch>
            <a:fillRect/>
          </a:stretch>
        </p:blipFill>
        <p:spPr bwMode="auto">
          <a:xfrm>
            <a:off x="76200" y="188595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219200" y="272415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4" cstate="print"/>
          <a:srcRect l="39186" t="52440" r="44601" b="38964"/>
          <a:stretch>
            <a:fillRect/>
          </a:stretch>
        </p:blipFill>
        <p:spPr bwMode="auto">
          <a:xfrm>
            <a:off x="4495800" y="401955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5181600" y="2952750"/>
            <a:ext cx="228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15866" t="5356" r="16026" b="4210"/>
          <a:stretch>
            <a:fillRect/>
          </a:stretch>
        </p:blipFill>
        <p:spPr bwMode="auto">
          <a:xfrm>
            <a:off x="457200" y="649498"/>
            <a:ext cx="815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Organization Registration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153400" cy="571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Organization Registration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39948" y="666750"/>
            <a:ext cx="8229600" cy="4038600"/>
            <a:chOff x="439948" y="666750"/>
            <a:chExt cx="8229600" cy="4038600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rcRect l="9790" t="11358" r="10900" b="10617"/>
            <a:stretch>
              <a:fillRect/>
            </a:stretch>
          </p:blipFill>
          <p:spPr bwMode="auto">
            <a:xfrm>
              <a:off x="439948" y="666750"/>
              <a:ext cx="822960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Callout 2 5"/>
            <p:cNvSpPr/>
            <p:nvPr/>
          </p:nvSpPr>
          <p:spPr>
            <a:xfrm flipH="1">
              <a:off x="4038600" y="4248150"/>
              <a:ext cx="1447800" cy="228600"/>
            </a:xfrm>
            <a:prstGeom prst="borderCallout2">
              <a:avLst>
                <a:gd name="adj1" fmla="val 18750"/>
                <a:gd name="adj2" fmla="val -2375"/>
                <a:gd name="adj3" fmla="val 18750"/>
                <a:gd name="adj4" fmla="val -16667"/>
                <a:gd name="adj5" fmla="val -90896"/>
                <a:gd name="adj6" fmla="val -4501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rgbClr val="4274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Enter the code here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Line Callout 3 7"/>
            <p:cNvSpPr/>
            <p:nvPr/>
          </p:nvSpPr>
          <p:spPr>
            <a:xfrm>
              <a:off x="457200" y="2038350"/>
              <a:ext cx="990600" cy="381000"/>
            </a:xfrm>
            <a:prstGeom prst="borderCallout3">
              <a:avLst>
                <a:gd name="adj1" fmla="val 195354"/>
                <a:gd name="adj2" fmla="val 76137"/>
                <a:gd name="adj3" fmla="val 179505"/>
                <a:gd name="adj4" fmla="val 66932"/>
                <a:gd name="adj5" fmla="val 158868"/>
                <a:gd name="adj6" fmla="val 25133"/>
                <a:gd name="adj7" fmla="val 110699"/>
                <a:gd name="adj8" fmla="val 2998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Check undertaking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3193</TotalTime>
  <Words>166</Words>
  <Application>Microsoft Office PowerPoint</Application>
  <PresentationFormat>On-screen Show (16:9)</PresentationFormat>
  <Paragraphs>65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Introduction to e-Filing &amp; e-Registration   https://rerc.rajasthan.gov.in</vt:lpstr>
      <vt:lpstr>Slide 2</vt:lpstr>
      <vt:lpstr>How do we Registration for e-Filing RERC web portal </vt:lpstr>
      <vt:lpstr>Slide 4</vt:lpstr>
      <vt:lpstr>Slide 5</vt:lpstr>
      <vt:lpstr>User Registration - Prerequisites</vt:lpstr>
      <vt:lpstr>Organization Registration</vt:lpstr>
      <vt:lpstr>Organization Registration</vt:lpstr>
      <vt:lpstr>Organization Registration</vt:lpstr>
      <vt:lpstr>Organization Registration</vt:lpstr>
      <vt:lpstr>Organization Registration</vt:lpstr>
      <vt:lpstr>Advocate Registration</vt:lpstr>
      <vt:lpstr>Advocate Registration</vt:lpstr>
      <vt:lpstr>Advocate Registration</vt:lpstr>
      <vt:lpstr>Advocate Registration</vt:lpstr>
      <vt:lpstr>Advocate Registration</vt:lpstr>
      <vt:lpstr>Individual Registration</vt:lpstr>
      <vt:lpstr>Individual Registration</vt:lpstr>
      <vt:lpstr>Individual Registration</vt:lpstr>
      <vt:lpstr>Individual Registration</vt:lpstr>
      <vt:lpstr>Individual Registration</vt:lpstr>
      <vt:lpstr>Employee Registration</vt:lpstr>
      <vt:lpstr>Employee Registration</vt:lpstr>
      <vt:lpstr>Employee Registration</vt:lpstr>
      <vt:lpstr>Employee Registration</vt:lpstr>
      <vt:lpstr>Employee Registration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e-Registration for e-Filing  https://rerc.rajasthan.gov.in</dc:title>
  <dc:creator>acer</dc:creator>
  <cp:lastModifiedBy>acer</cp:lastModifiedBy>
  <cp:revision>13</cp:revision>
  <dcterms:created xsi:type="dcterms:W3CDTF">2006-08-16T00:00:00Z</dcterms:created>
  <dcterms:modified xsi:type="dcterms:W3CDTF">2021-03-25T08:29:00Z</dcterms:modified>
</cp:coreProperties>
</file>